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19"/>
  </p:notesMasterIdLst>
  <p:handoutMasterIdLst>
    <p:handoutMasterId r:id="rId20"/>
  </p:handoutMasterIdLst>
  <p:sldIdLst>
    <p:sldId id="256" r:id="rId5"/>
    <p:sldId id="276" r:id="rId6"/>
    <p:sldId id="257" r:id="rId7"/>
    <p:sldId id="270" r:id="rId8"/>
    <p:sldId id="271" r:id="rId9"/>
    <p:sldId id="272" r:id="rId10"/>
    <p:sldId id="279" r:id="rId11"/>
    <p:sldId id="278" r:id="rId12"/>
    <p:sldId id="273" r:id="rId13"/>
    <p:sldId id="280" r:id="rId14"/>
    <p:sldId id="277" r:id="rId15"/>
    <p:sldId id="274" r:id="rId16"/>
    <p:sldId id="275" r:id="rId17"/>
    <p:sldId id="269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39" autoAdjust="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-166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handoutMaster" Target="handoutMasters/handout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46797D-494D-1F4E-8BF5-EED968C33BD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5E2577-4A19-6045-9D66-3023E37F0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62703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71797C-D835-FA4C-BCD5-AC5588882758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395700-38A4-2244-9B33-8311326B20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9012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Full-time On-Site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Full-time Remote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Part-time Remote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Employees may shift from one to another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395700-38A4-2244-9B33-8311326B206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829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Messaging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Email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JIRA, Confluence, Google Docs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395700-38A4-2244-9B33-8311326B206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8489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Invest in good equipment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Software options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Spend time and effort getting it all working right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Make expectations known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395700-38A4-2244-9B33-8311326B206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466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 second-class team members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395700-38A4-2244-9B33-8311326B206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57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790F76-699A-E246-BC8C-D66B068C2E2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229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30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559B-E105-DB46-94E6-63050E1B206D}" type="datetime1">
              <a:rPr lang="en-US" smtClean="0"/>
              <a:t>10/25/17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6DD99-2E16-5D42-AAF0-06BE504F9A8C}" type="datetime1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EECEF-C1CB-D449-8E89-EF1435DDCECB}" type="datetime1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E7B97-0B3B-844F-B87D-1AC735CC8E58}" type="datetime1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B8108-028F-1247-BA4F-0B6BB68FB089}" type="datetime1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898F-8CAE-ED4B-83F8-D154ABFE876F}" type="datetime1">
              <a:rPr lang="en-US" smtClean="0"/>
              <a:t>10/25/17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3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3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AFC4-D4F5-8C46-A2A4-A3C8F154C6D3}" type="datetime1">
              <a:rPr lang="en-US" smtClean="0"/>
              <a:t>10/25/17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08A9E-3CA1-4C45-8BF2-332B41C49B91}" type="datetime1">
              <a:rPr lang="en-US" smtClean="0"/>
              <a:t>10/25/17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9959E-7C8C-FB48-BFE3-2BC517499773}" type="datetime1">
              <a:rPr lang="en-US" smtClean="0"/>
              <a:t>10/25/17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8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6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8" y="1435104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60D00-0515-EB42-B70B-103A3C80E673}" type="datetime1">
              <a:rPr lang="en-US" smtClean="0"/>
              <a:t>10/25/17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2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9E887-0C03-0842-A9B6-070D89D7250E}" type="datetime1">
              <a:rPr lang="en-US" smtClean="0"/>
              <a:t>10/25/17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ACFA75-8537-E546-AE82-F5B462A4D18C}" type="datetime1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@PSchwisow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VD Comic Serif Pro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ller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ller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ller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ller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ller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hutterstock.com/" TargetMode="External"/><Relationship Id="rId4" Type="http://schemas.openxmlformats.org/officeDocument/2006/relationships/hyperlink" Target="mailto:patrick.schwisow@gmail.com" TargetMode="External"/><Relationship Id="rId5" Type="http://schemas.openxmlformats.org/officeDocument/2006/relationships/hyperlink" Target="https://twitter.com/PSchwisow" TargetMode="External"/><Relationship Id="rId6" Type="http://schemas.openxmlformats.org/officeDocument/2006/relationships/hyperlink" Target="https://github.com/PSchwisow/Miscellaneous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shutterstock_69865941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522" y="0"/>
            <a:ext cx="7737032" cy="51580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6522" y="4228648"/>
            <a:ext cx="7772400" cy="929372"/>
          </a:xfrm>
        </p:spPr>
        <p:txBody>
          <a:bodyPr>
            <a:normAutofit/>
          </a:bodyPr>
          <a:lstStyle/>
          <a:p>
            <a:r>
              <a:rPr lang="en-US" dirty="0" smtClean="0"/>
              <a:t>Reconsidering Remote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158020"/>
            <a:ext cx="6400800" cy="1198331"/>
          </a:xfrm>
        </p:spPr>
        <p:txBody>
          <a:bodyPr>
            <a:normAutofit/>
          </a:bodyPr>
          <a:lstStyle/>
          <a:p>
            <a:r>
              <a:rPr lang="en-US" dirty="0" smtClean="0"/>
              <a:t>Patrick Schwisow</a:t>
            </a:r>
          </a:p>
          <a:p>
            <a:r>
              <a:rPr lang="en-US" dirty="0" err="1" smtClean="0"/>
              <a:t>ThunderPlains</a:t>
            </a:r>
            <a:r>
              <a:rPr lang="en-US" dirty="0" smtClean="0"/>
              <a:t> 2017</a:t>
            </a:r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3004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Remote Culture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3438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Remote </a:t>
            </a:r>
            <a:r>
              <a:rPr lang="en-US" dirty="0"/>
              <a:t>is not for everyone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						not </a:t>
            </a:r>
            <a:r>
              <a:rPr lang="en-US" dirty="0"/>
              <a:t>for every company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pic>
        <p:nvPicPr>
          <p:cNvPr id="5" name="Picture 4" descr="shutterstock_572241403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796" y="2834588"/>
            <a:ext cx="3717704" cy="3521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8713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Effective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Writing lacks emotional cues</a:t>
            </a:r>
          </a:p>
          <a:p>
            <a:pPr lvl="1"/>
            <a:r>
              <a:rPr lang="en-US" dirty="0" smtClean="0"/>
              <a:t>Be explicit and factual</a:t>
            </a:r>
          </a:p>
          <a:p>
            <a:pPr lvl="1"/>
            <a:r>
              <a:rPr lang="en-US" dirty="0" smtClean="0"/>
              <a:t>Give others the benefit of the doubt</a:t>
            </a:r>
          </a:p>
          <a:p>
            <a:pPr lvl="1"/>
            <a:r>
              <a:rPr lang="en-US" dirty="0" smtClean="0"/>
              <a:t>Clarify as necessary</a:t>
            </a:r>
          </a:p>
          <a:p>
            <a:r>
              <a:rPr lang="en-US" dirty="0" smtClean="0"/>
              <a:t>Use audio / video as </a:t>
            </a:r>
            <a:r>
              <a:rPr lang="en-US" dirty="0" smtClean="0"/>
              <a:t>necessary</a:t>
            </a:r>
          </a:p>
          <a:p>
            <a:pPr lvl="1"/>
            <a:r>
              <a:rPr lang="en-US" dirty="0" smtClean="0"/>
              <a:t>To talk through ideas (brainstorm)</a:t>
            </a:r>
          </a:p>
          <a:p>
            <a:pPr lvl="1"/>
            <a:r>
              <a:rPr lang="en-US" dirty="0" smtClean="0"/>
              <a:t>To show things visually (whiteboard / demo)</a:t>
            </a:r>
          </a:p>
          <a:p>
            <a:pPr lvl="1"/>
            <a:r>
              <a:rPr lang="en-US" dirty="0" smtClean="0"/>
              <a:t>To maintain team bonds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315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Remote Work for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 </a:t>
            </a:r>
            <a:r>
              <a:rPr lang="en-US" dirty="0"/>
              <a:t>proactive / self-starter</a:t>
            </a:r>
          </a:p>
          <a:p>
            <a:r>
              <a:rPr lang="en-US" dirty="0" smtClean="0"/>
              <a:t>Set </a:t>
            </a:r>
            <a:r>
              <a:rPr lang="en-US" dirty="0"/>
              <a:t>clear boundaries</a:t>
            </a:r>
          </a:p>
          <a:p>
            <a:r>
              <a:rPr lang="en-US" dirty="0" smtClean="0"/>
              <a:t>Use </a:t>
            </a:r>
            <a:r>
              <a:rPr lang="en-US" dirty="0"/>
              <a:t>on-site / retreat time effectively</a:t>
            </a:r>
          </a:p>
          <a:p>
            <a:r>
              <a:rPr lang="en-US" dirty="0" smtClean="0"/>
              <a:t>One</a:t>
            </a:r>
            <a:r>
              <a:rPr lang="en-US" dirty="0"/>
              <a:t>-on-one meetings</a:t>
            </a:r>
          </a:p>
          <a:p>
            <a:pPr lvl="1"/>
            <a:r>
              <a:rPr lang="en-US" dirty="0" smtClean="0"/>
              <a:t>Boss–direct report</a:t>
            </a:r>
            <a:endParaRPr lang="en-US" dirty="0"/>
          </a:p>
          <a:p>
            <a:pPr lvl="1"/>
            <a:r>
              <a:rPr lang="en-US" dirty="0" smtClean="0"/>
              <a:t>Peer–peer</a:t>
            </a:r>
            <a:endParaRPr lang="en-US" dirty="0"/>
          </a:p>
          <a:p>
            <a:pPr lvl="1"/>
            <a:r>
              <a:rPr lang="en-US" dirty="0" smtClean="0"/>
              <a:t>With </a:t>
            </a:r>
            <a:r>
              <a:rPr lang="en-US" dirty="0"/>
              <a:t>people in completely different parts of the company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616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Make Remote Work for Colleagues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All </a:t>
            </a:r>
            <a:r>
              <a:rPr lang="en-US" dirty="0"/>
              <a:t>of the above!</a:t>
            </a:r>
          </a:p>
          <a:p>
            <a:r>
              <a:rPr lang="en-US" dirty="0" smtClean="0"/>
              <a:t>Be </a:t>
            </a:r>
            <a:r>
              <a:rPr lang="en-US" dirty="0"/>
              <a:t>conscious of remotes</a:t>
            </a:r>
          </a:p>
          <a:p>
            <a:pPr lvl="1"/>
            <a:r>
              <a:rPr lang="en-US" dirty="0" smtClean="0"/>
              <a:t>If </a:t>
            </a:r>
            <a:r>
              <a:rPr lang="en-US" dirty="0"/>
              <a:t>something comes up in the office, loop them in</a:t>
            </a:r>
          </a:p>
          <a:p>
            <a:pPr lvl="1"/>
            <a:r>
              <a:rPr lang="en-US" dirty="0" smtClean="0"/>
              <a:t>During </a:t>
            </a:r>
            <a:r>
              <a:rPr lang="en-US" dirty="0"/>
              <a:t>meetings, make sure they are seen / heard</a:t>
            </a:r>
          </a:p>
          <a:p>
            <a:pPr lvl="1"/>
            <a:r>
              <a:rPr lang="en-US" dirty="0" smtClean="0"/>
              <a:t>If </a:t>
            </a:r>
            <a:r>
              <a:rPr lang="en-US" dirty="0"/>
              <a:t>tech breaks </a:t>
            </a:r>
            <a:r>
              <a:rPr lang="en-US" dirty="0" smtClean="0"/>
              <a:t>down, </a:t>
            </a:r>
            <a:r>
              <a:rPr lang="en-US" dirty="0"/>
              <a:t>don’t abandon remotes</a:t>
            </a:r>
          </a:p>
          <a:p>
            <a:pPr lvl="1"/>
            <a:r>
              <a:rPr lang="en-US" dirty="0" smtClean="0"/>
              <a:t>Make </a:t>
            </a:r>
            <a:r>
              <a:rPr lang="en-US" dirty="0"/>
              <a:t>sure they receive credit for their accomplishments</a:t>
            </a:r>
          </a:p>
          <a:p>
            <a:r>
              <a:rPr lang="en-US" dirty="0" smtClean="0"/>
              <a:t>Make </a:t>
            </a:r>
            <a:r>
              <a:rPr lang="en-US" dirty="0"/>
              <a:t>a point of working remote sometimes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780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Who Am I?</a:t>
            </a:r>
            <a:br>
              <a:rPr lang="en-US" dirty="0" smtClean="0"/>
            </a:br>
            <a:r>
              <a:rPr lang="en-US" dirty="0" smtClean="0"/>
              <a:t>Feedback / Contact / Slides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78060"/>
            <a:ext cx="8229600" cy="4248104"/>
          </a:xfrm>
        </p:spPr>
        <p:txBody>
          <a:bodyPr>
            <a:normAutofit/>
          </a:bodyPr>
          <a:lstStyle/>
          <a:p>
            <a:r>
              <a:rPr lang="en-US" dirty="0" smtClean="0"/>
              <a:t>Software Engineer at </a:t>
            </a:r>
            <a:r>
              <a:rPr lang="en-US" dirty="0" smtClean="0">
                <a:hlinkClick r:id="rId3"/>
              </a:rPr>
              <a:t>Shutterstock</a:t>
            </a:r>
            <a:endParaRPr lang="en-US" dirty="0" smtClean="0"/>
          </a:p>
          <a:p>
            <a:r>
              <a:rPr lang="en-US" dirty="0" err="1" smtClean="0"/>
              <a:t>Zend</a:t>
            </a:r>
            <a:r>
              <a:rPr lang="en-US" dirty="0" smtClean="0"/>
              <a:t> Certified Engineer – PHP 5 and </a:t>
            </a:r>
            <a:r>
              <a:rPr lang="en-US" dirty="0" err="1" smtClean="0"/>
              <a:t>Zend</a:t>
            </a:r>
            <a:r>
              <a:rPr lang="en-US" dirty="0" smtClean="0"/>
              <a:t> Framework</a:t>
            </a:r>
          </a:p>
          <a:p>
            <a:r>
              <a:rPr lang="en-US" dirty="0" smtClean="0"/>
              <a:t>Email: </a:t>
            </a:r>
            <a:r>
              <a:rPr lang="en-US" dirty="0" smtClean="0">
                <a:hlinkClick r:id="rId4"/>
              </a:rPr>
              <a:t>patrick.schwisow@gmail.com</a:t>
            </a:r>
            <a:endParaRPr lang="en-US" dirty="0" smtClean="0"/>
          </a:p>
          <a:p>
            <a:r>
              <a:rPr lang="en-US" dirty="0" smtClean="0"/>
              <a:t>Twitter: </a:t>
            </a:r>
            <a:r>
              <a:rPr lang="en-US" dirty="0" smtClean="0">
                <a:hlinkClick r:id="rId5"/>
              </a:rPr>
              <a:t>@PSchwisow</a:t>
            </a:r>
            <a:endParaRPr lang="en-US" dirty="0" smtClean="0"/>
          </a:p>
          <a:p>
            <a:r>
              <a:rPr lang="en-US" dirty="0" smtClean="0"/>
              <a:t>Slides: </a:t>
            </a:r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  <a:hlinkClick r:id="rId6"/>
              </a:rPr>
              <a:t>github.com/PSchwisow/Miscellaneous/</a:t>
            </a:r>
            <a:endParaRPr lang="en-US" dirty="0" smtClean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@</a:t>
            </a:r>
            <a:r>
              <a:rPr lang="en-US" dirty="0" err="1" smtClean="0"/>
              <a:t>PSchwisow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142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Many Types of Workers</a:t>
            </a:r>
            <a:endParaRPr lang="en-US" dirty="0"/>
          </a:p>
        </p:txBody>
      </p:sp>
      <p:pic>
        <p:nvPicPr>
          <p:cNvPr id="5" name="Content Placeholder 4" descr="shutterstock_309941807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3" b="8753"/>
          <a:stretch>
            <a:fillRect/>
          </a:stretch>
        </p:blipFill>
        <p:spPr>
          <a:xfrm>
            <a:off x="-839026" y="1476281"/>
            <a:ext cx="5470076" cy="3008331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pic>
        <p:nvPicPr>
          <p:cNvPr id="6" name="Picture 5" descr="shutterstock_421342759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051" y="1476281"/>
            <a:ext cx="4512949" cy="3008331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1347496" y="4987629"/>
            <a:ext cx="6567108" cy="46469"/>
          </a:xfrm>
          <a:prstGeom prst="line">
            <a:avLst/>
          </a:prstGeom>
          <a:ln w="254000">
            <a:gradFill flip="none" rotWithShape="1">
              <a:gsLst>
                <a:gs pos="0">
                  <a:schemeClr val="accent6"/>
                </a:gs>
                <a:gs pos="100000">
                  <a:srgbClr val="008000"/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08067" y="5328407"/>
            <a:ext cx="1478857" cy="84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ller"/>
              </a:rPr>
              <a:t>Full-time On-Site</a:t>
            </a:r>
            <a:endParaRPr lang="en-US" sz="2400" dirty="0">
              <a:latin typeface="Aller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74714" y="5328407"/>
            <a:ext cx="15531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ller"/>
              </a:rPr>
              <a:t>Full-time Remote</a:t>
            </a:r>
            <a:endParaRPr lang="en-US" sz="2400" dirty="0">
              <a:latin typeface="Aller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66690" y="5328408"/>
            <a:ext cx="1528719" cy="84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ller"/>
              </a:rPr>
              <a:t>Part-time Remote</a:t>
            </a:r>
            <a:endParaRPr lang="en-US" sz="2400" dirty="0">
              <a:latin typeface="Aller"/>
            </a:endParaRPr>
          </a:p>
        </p:txBody>
      </p:sp>
    </p:spTree>
    <p:extLst>
      <p:ext uri="{BB962C8B-B14F-4D97-AF65-F5344CB8AC3E}">
        <p14:creationId xmlns:p14="http://schemas.microsoft.com/office/powerpoint/2010/main" val="48148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Many Types of Companies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457655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Traditional On-Site Company</a:t>
            </a:r>
            <a:endParaRPr lang="en-US" dirty="0" smtClean="0"/>
          </a:p>
          <a:p>
            <a:r>
              <a:rPr lang="en-US" dirty="0" smtClean="0"/>
              <a:t>Distributed </a:t>
            </a:r>
            <a:r>
              <a:rPr lang="en-US" dirty="0" smtClean="0"/>
              <a:t>Company</a:t>
            </a:r>
          </a:p>
          <a:p>
            <a:r>
              <a:rPr lang="en-US" dirty="0" smtClean="0"/>
              <a:t>Split Company</a:t>
            </a:r>
            <a:br>
              <a:rPr lang="en-US" dirty="0" smtClean="0"/>
            </a:br>
            <a:r>
              <a:rPr lang="en-US" dirty="0" smtClean="0"/>
              <a:t>(on-site / remote)</a:t>
            </a:r>
          </a:p>
          <a:p>
            <a:r>
              <a:rPr lang="en-US" dirty="0" smtClean="0"/>
              <a:t>On-site but Flexible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pic>
        <p:nvPicPr>
          <p:cNvPr id="6" name="Picture 5" descr="shutterstock_445174111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3749" y="2473113"/>
            <a:ext cx="3653051" cy="3653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403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Remote Work Advantages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Hire </a:t>
            </a:r>
            <a:r>
              <a:rPr lang="en-US" dirty="0" smtClean="0"/>
              <a:t>people </a:t>
            </a:r>
            <a:r>
              <a:rPr lang="en-US" dirty="0"/>
              <a:t>who are not </a:t>
            </a:r>
            <a:r>
              <a:rPr lang="en-US" dirty="0" smtClean="0"/>
              <a:t>local</a:t>
            </a:r>
          </a:p>
          <a:p>
            <a:pPr lvl="1"/>
            <a:r>
              <a:rPr lang="en-US" dirty="0" smtClean="0"/>
              <a:t>Retain people</a:t>
            </a:r>
            <a:endParaRPr lang="en-US" dirty="0"/>
          </a:p>
          <a:p>
            <a:r>
              <a:rPr lang="en-US" dirty="0" smtClean="0"/>
              <a:t>Save </a:t>
            </a:r>
            <a:r>
              <a:rPr lang="en-US" dirty="0"/>
              <a:t>on commuting</a:t>
            </a:r>
          </a:p>
          <a:p>
            <a:r>
              <a:rPr lang="en-US" dirty="0" smtClean="0"/>
              <a:t>Save </a:t>
            </a:r>
            <a:r>
              <a:rPr lang="en-US" dirty="0"/>
              <a:t>on office space</a:t>
            </a:r>
          </a:p>
          <a:p>
            <a:r>
              <a:rPr lang="en-US" dirty="0" smtClean="0"/>
              <a:t>Avoid distractions </a:t>
            </a:r>
            <a:r>
              <a:rPr lang="en-US" dirty="0"/>
              <a:t>of an </a:t>
            </a:r>
            <a:r>
              <a:rPr lang="en-US" dirty="0" smtClean="0"/>
              <a:t>“open office”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07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Remote Work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Invest in communication</a:t>
            </a:r>
          </a:p>
          <a:p>
            <a:r>
              <a:rPr lang="en-US" dirty="0" smtClean="0"/>
              <a:t>On-boarding</a:t>
            </a:r>
            <a:endParaRPr lang="en-US" dirty="0"/>
          </a:p>
          <a:p>
            <a:r>
              <a:rPr lang="en-US" dirty="0" smtClean="0"/>
              <a:t>Maintain </a:t>
            </a:r>
            <a:r>
              <a:rPr lang="en-US" dirty="0"/>
              <a:t>a sense of “team”</a:t>
            </a:r>
          </a:p>
          <a:p>
            <a:r>
              <a:rPr lang="en-US" dirty="0" smtClean="0"/>
              <a:t>Work</a:t>
            </a:r>
            <a:r>
              <a:rPr lang="en-US" dirty="0"/>
              <a:t>-life balance</a:t>
            </a:r>
          </a:p>
          <a:p>
            <a:r>
              <a:rPr lang="en-US" dirty="0" smtClean="0"/>
              <a:t>Distractions </a:t>
            </a:r>
            <a:r>
              <a:rPr lang="en-US" dirty="0"/>
              <a:t>of home / work space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78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Remote Requirements</a:t>
            </a:r>
            <a:endParaRPr lang="en-US" dirty="0"/>
          </a:p>
        </p:txBody>
      </p:sp>
      <p:pic>
        <p:nvPicPr>
          <p:cNvPr id="5" name="Content Placeholder 4" descr="shutterstock_519396565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9" b="6309"/>
          <a:stretch>
            <a:fillRect/>
          </a:stretch>
        </p:blipFill>
        <p:spPr/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733525" y="2075600"/>
            <a:ext cx="36729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latin typeface="Aller"/>
                <a:cs typeface="Aller"/>
              </a:rPr>
              <a:t>Reliable Internet</a:t>
            </a:r>
            <a:endParaRPr lang="en-US" sz="3600" dirty="0">
              <a:latin typeface="Aller"/>
              <a:cs typeface="Aller"/>
            </a:endParaRPr>
          </a:p>
        </p:txBody>
      </p:sp>
    </p:spTree>
    <p:extLst>
      <p:ext uri="{BB962C8B-B14F-4D97-AF65-F5344CB8AC3E}">
        <p14:creationId xmlns:p14="http://schemas.microsoft.com/office/powerpoint/2010/main" val="1956626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utterstock_69787963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169" y="1600201"/>
            <a:ext cx="6907853" cy="46056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Remote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7697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 smtClean="0"/>
              <a:t>Written </a:t>
            </a:r>
            <a:r>
              <a:rPr lang="en-US" sz="3600" dirty="0" smtClean="0"/>
              <a:t>Communication</a:t>
            </a:r>
            <a:endParaRPr lang="en-US" sz="3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020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utterstock_66159050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330" y="1417639"/>
            <a:ext cx="7349333" cy="48995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Remote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72323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 smtClean="0"/>
              <a:t>Audio</a:t>
            </a:r>
            <a:r>
              <a:rPr lang="en-US" sz="3600" dirty="0"/>
              <a:t>-Visual </a:t>
            </a:r>
            <a:r>
              <a:rPr lang="en-US" sz="3600" dirty="0" smtClean="0"/>
              <a:t>Communication</a:t>
            </a:r>
            <a:endParaRPr lang="en-US" sz="3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1067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Remote Culture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90910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If </a:t>
            </a:r>
            <a:r>
              <a:rPr lang="en-US" dirty="0"/>
              <a:t>one person is remote, everyone is </a:t>
            </a:r>
            <a:r>
              <a:rPr lang="en-US" dirty="0" smtClean="0"/>
              <a:t>remote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pic>
        <p:nvPicPr>
          <p:cNvPr id="5" name="Picture 4" descr="shutterstock_474685078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682" y="2254423"/>
            <a:ext cx="5396406" cy="387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859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45268</TotalTime>
  <Words>390</Words>
  <Application>Microsoft Macintosh PowerPoint</Application>
  <PresentationFormat>On-screen Show (4:3)</PresentationFormat>
  <Paragraphs>96</Paragraphs>
  <Slides>14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Reconsidering Remote</vt:lpstr>
      <vt:lpstr>Many Types of Workers</vt:lpstr>
      <vt:lpstr>Many Types of Companies</vt:lpstr>
      <vt:lpstr>Remote Work Advantages</vt:lpstr>
      <vt:lpstr>Remote Work Challenges</vt:lpstr>
      <vt:lpstr>Remote Requirements</vt:lpstr>
      <vt:lpstr>Remote Requirements</vt:lpstr>
      <vt:lpstr>Remote Requirements</vt:lpstr>
      <vt:lpstr>Remote Culture</vt:lpstr>
      <vt:lpstr>Remote Culture</vt:lpstr>
      <vt:lpstr>Effective Communication</vt:lpstr>
      <vt:lpstr>Make Remote Work for YOU</vt:lpstr>
      <vt:lpstr>Make Remote Work for Colleagues</vt:lpstr>
      <vt:lpstr>Who Am I? Feedback / Contact / Slides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ssadmin</cp:lastModifiedBy>
  <cp:revision>144</cp:revision>
  <dcterms:created xsi:type="dcterms:W3CDTF">2010-04-12T23:12:02Z</dcterms:created>
  <dcterms:modified xsi:type="dcterms:W3CDTF">2017-10-30T18:45:30Z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